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40"/>
  </p:notesMasterIdLst>
  <p:sldIdLst>
    <p:sldId id="288" r:id="rId2"/>
    <p:sldId id="290" r:id="rId3"/>
    <p:sldId id="289" r:id="rId4"/>
    <p:sldId id="25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94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58" r:id="rId36"/>
    <p:sldId id="291" r:id="rId37"/>
    <p:sldId id="292" r:id="rId38"/>
    <p:sldId id="293" r:id="rId39"/>
  </p:sldIdLst>
  <p:sldSz cx="9144000" cy="6858000" type="screen4x3"/>
  <p:notesSz cx="6858000" cy="9144000"/>
  <p:embeddedFontLst>
    <p:embeddedFont>
      <p:font typeface="Arial Black" pitchFamily="34" charset="0"/>
      <p:bold r:id="rId41"/>
    </p:embeddedFont>
  </p:embeddedFont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969696"/>
    <a:srgbClr val="060606"/>
    <a:srgbClr val="4D4D4D"/>
    <a:srgbClr val="3366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3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955B3F8-215B-4F6C-8AF7-640C2ED553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0851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360341-E80D-4B46-A291-44C21E1561AA}" type="slidenum">
              <a:rPr lang="en-US"/>
              <a:pPr/>
              <a:t>3</a:t>
            </a:fld>
            <a:endParaRPr lang="en-US"/>
          </a:p>
        </p:txBody>
      </p:sp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6371D4-7423-44D7-BF61-114F23EB3469}" type="slidenum">
              <a:rPr lang="en-US"/>
              <a:pPr/>
              <a:t>4</a:t>
            </a:fld>
            <a:endParaRPr lang="en-US"/>
          </a:p>
        </p:txBody>
      </p:sp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8DFB00-774D-4F43-AF34-81CD835522DA}" type="slidenum">
              <a:rPr lang="en-US"/>
              <a:pPr/>
              <a:t>36</a:t>
            </a:fld>
            <a:endParaRPr lang="en-US"/>
          </a:p>
        </p:txBody>
      </p:sp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2022E0-1013-4826-8DA5-9BFC1F933FF2}" type="slidenum">
              <a:rPr lang="en-US"/>
              <a:pPr/>
              <a:t>37</a:t>
            </a:fld>
            <a:endParaRPr lang="en-US"/>
          </a:p>
        </p:txBody>
      </p:sp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9D2DDE-4869-4019-BEFA-E0B9F9C7A685}" type="slidenum">
              <a:rPr lang="en-US"/>
              <a:pPr/>
              <a:t>38</a:t>
            </a:fld>
            <a:endParaRPr lang="en-US"/>
          </a:p>
        </p:txBody>
      </p:sp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2B385-2A43-4300-A8E8-9780E2FDB5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36046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0AECF-CEC6-4673-93B0-74B446FF75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268037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A9B49-AABA-44B1-AED3-8690FD28A7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573573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2D7D9C-78E8-4029-95F8-A5559D4E92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711444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58807-39CD-456E-A65C-74C0ADB41D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829271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4DCC79-CD76-4F6E-A3A3-F87349D7D0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616987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ECE6D-A61E-418A-A40B-AA801FB985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194215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D6031-35FD-4A8A-8A89-10110437A1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20536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2E67D-96CD-45CE-BDEF-AD5CD40565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3141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25256-2B60-4FDD-BAE9-A5A48F3CED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777757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F2E00-5C6C-4BFF-8CE1-CCFE259DDA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321414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289F7D-E195-4EE4-9177-279C7A971AC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4" Type="http://schemas.openxmlformats.org/officeDocument/2006/relationships/audio" Target="../media/audio2.wav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16.xml"/><Relationship Id="rId18" Type="http://schemas.openxmlformats.org/officeDocument/2006/relationships/slide" Target="slide12.xml"/><Relationship Id="rId26" Type="http://schemas.openxmlformats.org/officeDocument/2006/relationships/slide" Target="slide24.xml"/><Relationship Id="rId39" Type="http://schemas.openxmlformats.org/officeDocument/2006/relationships/image" Target="../media/image5.png"/><Relationship Id="rId3" Type="http://schemas.openxmlformats.org/officeDocument/2006/relationships/notesSlide" Target="../notesSlides/notesSlide2.xml"/><Relationship Id="rId21" Type="http://schemas.openxmlformats.org/officeDocument/2006/relationships/slide" Target="slide28.xml"/><Relationship Id="rId34" Type="http://schemas.openxmlformats.org/officeDocument/2006/relationships/slide" Target="slide35.xml"/><Relationship Id="rId7" Type="http://schemas.openxmlformats.org/officeDocument/2006/relationships/slide" Target="slide15.xml"/><Relationship Id="rId12" Type="http://schemas.openxmlformats.org/officeDocument/2006/relationships/slide" Target="slide11.xml"/><Relationship Id="rId17" Type="http://schemas.openxmlformats.org/officeDocument/2006/relationships/slide" Target="slide7.xml"/><Relationship Id="rId25" Type="http://schemas.openxmlformats.org/officeDocument/2006/relationships/slide" Target="slide18.xml"/><Relationship Id="rId33" Type="http://schemas.openxmlformats.org/officeDocument/2006/relationships/slide" Target="slide30.xml"/><Relationship Id="rId38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6" Type="http://schemas.openxmlformats.org/officeDocument/2006/relationships/slide" Target="slide32.xml"/><Relationship Id="rId20" Type="http://schemas.openxmlformats.org/officeDocument/2006/relationships/slide" Target="slide23.xml"/><Relationship Id="rId29" Type="http://schemas.openxmlformats.org/officeDocument/2006/relationships/slide" Target="slide9.xml"/><Relationship Id="rId1" Type="http://schemas.openxmlformats.org/officeDocument/2006/relationships/themeOverride" Target="../theme/themeOverride4.xml"/><Relationship Id="rId6" Type="http://schemas.openxmlformats.org/officeDocument/2006/relationships/slide" Target="slide10.xml"/><Relationship Id="rId11" Type="http://schemas.openxmlformats.org/officeDocument/2006/relationships/slide" Target="slide6.xml"/><Relationship Id="rId24" Type="http://schemas.openxmlformats.org/officeDocument/2006/relationships/slide" Target="slide13.xml"/><Relationship Id="rId32" Type="http://schemas.openxmlformats.org/officeDocument/2006/relationships/slide" Target="slide25.xml"/><Relationship Id="rId37" Type="http://schemas.openxmlformats.org/officeDocument/2006/relationships/image" Target="../media/image4.png"/><Relationship Id="rId5" Type="http://schemas.openxmlformats.org/officeDocument/2006/relationships/image" Target="../media/image2.png"/><Relationship Id="rId15" Type="http://schemas.openxmlformats.org/officeDocument/2006/relationships/slide" Target="slide27.xml"/><Relationship Id="rId23" Type="http://schemas.openxmlformats.org/officeDocument/2006/relationships/slide" Target="slide8.xml"/><Relationship Id="rId28" Type="http://schemas.openxmlformats.org/officeDocument/2006/relationships/slide" Target="slide34.xml"/><Relationship Id="rId36" Type="http://schemas.openxmlformats.org/officeDocument/2006/relationships/slide" Target="slide36.xml"/><Relationship Id="rId10" Type="http://schemas.openxmlformats.org/officeDocument/2006/relationships/slide" Target="slide31.xml"/><Relationship Id="rId19" Type="http://schemas.openxmlformats.org/officeDocument/2006/relationships/slide" Target="slide17.xml"/><Relationship Id="rId31" Type="http://schemas.openxmlformats.org/officeDocument/2006/relationships/slide" Target="slide20.xml"/><Relationship Id="rId4" Type="http://schemas.openxmlformats.org/officeDocument/2006/relationships/image" Target="../media/image1.png"/><Relationship Id="rId9" Type="http://schemas.openxmlformats.org/officeDocument/2006/relationships/slide" Target="slide26.xml"/><Relationship Id="rId14" Type="http://schemas.openxmlformats.org/officeDocument/2006/relationships/slide" Target="slide22.xml"/><Relationship Id="rId22" Type="http://schemas.openxmlformats.org/officeDocument/2006/relationships/slide" Target="slide33.xml"/><Relationship Id="rId27" Type="http://schemas.openxmlformats.org/officeDocument/2006/relationships/slide" Target="slide29.xml"/><Relationship Id="rId30" Type="http://schemas.openxmlformats.org/officeDocument/2006/relationships/slide" Target="slide14.xml"/><Relationship Id="rId35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advClick="0" advTm="2000">
    <p:sndAc>
      <p:stSnd>
        <p:snd r:embed="rId3" name="jep3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What is </a:t>
            </a:r>
            <a:r>
              <a:rPr lang="en-US" sz="4000" i="1">
                <a:solidFill>
                  <a:schemeClr val="bg1"/>
                </a:solidFill>
              </a:rPr>
              <a:t>Popular Sovereignty</a:t>
            </a:r>
            <a:r>
              <a:rPr lang="en-US" sz="4000">
                <a:solidFill>
                  <a:schemeClr val="bg1"/>
                </a:solidFill>
              </a:rPr>
              <a:t>?</a:t>
            </a:r>
            <a:endParaRPr lang="en-US" sz="360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100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What is </a:t>
            </a:r>
            <a:r>
              <a:rPr lang="en-US" sz="4000" i="1">
                <a:solidFill>
                  <a:schemeClr val="bg1"/>
                </a:solidFill>
              </a:rPr>
              <a:t>consent of the governed</a:t>
            </a:r>
            <a:r>
              <a:rPr lang="en-US" sz="4000">
                <a:solidFill>
                  <a:schemeClr val="bg1"/>
                </a:solidFill>
              </a:rPr>
              <a:t>?</a:t>
            </a:r>
            <a:endParaRPr lang="en-US" sz="360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200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What does the </a:t>
            </a:r>
            <a:r>
              <a:rPr lang="en-US" sz="4000" i="1">
                <a:solidFill>
                  <a:schemeClr val="bg1"/>
                </a:solidFill>
              </a:rPr>
              <a:t>rule of law</a:t>
            </a:r>
            <a:r>
              <a:rPr lang="en-US" sz="4000">
                <a:solidFill>
                  <a:schemeClr val="bg1"/>
                </a:solidFill>
              </a:rPr>
              <a:t> mean?</a:t>
            </a:r>
            <a:endParaRPr lang="en-US" sz="360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300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What principle means that government is not free to do whatever it wishes?</a:t>
            </a:r>
            <a:endParaRPr lang="en-US" sz="360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400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What is the limitation to the principle of </a:t>
            </a:r>
            <a:r>
              <a:rPr lang="en-US" sz="4000" i="1">
                <a:solidFill>
                  <a:schemeClr val="bg1"/>
                </a:solidFill>
              </a:rPr>
              <a:t>majority rule</a:t>
            </a:r>
            <a:r>
              <a:rPr lang="en-US" sz="4000">
                <a:solidFill>
                  <a:schemeClr val="bg1"/>
                </a:solidFill>
              </a:rPr>
              <a:t>?</a:t>
            </a:r>
            <a:endParaRPr lang="en-US" sz="360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500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Text Box 1027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What is it called when there is no government authority</a:t>
            </a:r>
            <a:endParaRPr lang="en-US" sz="3600"/>
          </a:p>
        </p:txBody>
      </p:sp>
      <p:sp>
        <p:nvSpPr>
          <p:cNvPr id="17412" name="Text Box 1028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100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Give an example of how the government keeps order.</a:t>
            </a:r>
            <a:endParaRPr lang="en-US" sz="360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200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Give an example of how the government provides services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300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371600" y="1752600"/>
            <a:ext cx="6324600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>
                <a:solidFill>
                  <a:schemeClr val="bg1"/>
                </a:solidFill>
                <a:latin typeface="Arial Black" pitchFamily="34" charset="0"/>
              </a:rPr>
              <a:t>DAILY DOUBLE</a:t>
            </a:r>
            <a:endParaRPr lang="en-US" sz="3600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400</a:t>
            </a:r>
            <a:endParaRPr lang="en-US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371600" y="1752600"/>
            <a:ext cx="6324600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>
                <a:solidFill>
                  <a:schemeClr val="bg1"/>
                </a:solidFill>
                <a:latin typeface="Arial Black" pitchFamily="34" charset="0"/>
              </a:rPr>
              <a:t>DAILY DOUBLE</a:t>
            </a:r>
            <a:endParaRPr lang="en-US" sz="3600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371600" y="2819400"/>
            <a:ext cx="6324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>
                <a:solidFill>
                  <a:schemeClr val="bg1"/>
                </a:solidFill>
              </a:rPr>
              <a:t>Place A Wager</a:t>
            </a:r>
            <a:endParaRPr lang="en-US" sz="360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utoUpdateAnimBg="0"/>
      <p:bldP spid="20486" grpId="0" autoUpdateAnimBg="0"/>
      <p:bldP spid="20487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What do we call the process where someone becomes a citizen of the country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400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z="8000">
                <a:solidFill>
                  <a:schemeClr val="tx1"/>
                </a:solidFill>
                <a:latin typeface="Arial Black" pitchFamily="34" charset="0"/>
              </a:rPr>
              <a:t>THIS</a:t>
            </a:r>
            <a:r>
              <a:rPr lang="en-US"/>
              <a:t> 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685800" y="2438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8000">
                <a:latin typeface="Arial Black" pitchFamily="34" charset="0"/>
              </a:rPr>
              <a:t>IS</a:t>
            </a:r>
            <a:r>
              <a:rPr lang="en-US" sz="44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8917" name="WordArt 5"/>
          <p:cNvSpPr>
            <a:spLocks noChangeArrowheads="1" noChangeShapeType="1" noTextEdit="1"/>
          </p:cNvSpPr>
          <p:nvPr/>
        </p:nvSpPr>
        <p:spPr bwMode="auto">
          <a:xfrm>
            <a:off x="990600" y="3962400"/>
            <a:ext cx="7391400" cy="19621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Normal3" dir="b"/>
            </a:scene3d>
            <a:sp3d extrusionH="887400" prstMaterial="legacyMetal">
              <a:extrusionClr>
                <a:srgbClr val="FFFFFF"/>
              </a:extrusionClr>
            </a:sp3d>
          </a:bodyPr>
          <a:lstStyle/>
          <a:p>
            <a:r>
              <a:rPr lang="en-US" sz="9600" kern="10" spc="-48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EAEAEA"/>
                    </a:gs>
                    <a:gs pos="17999">
                      <a:srgbClr val="777777"/>
                    </a:gs>
                    <a:gs pos="31000">
                      <a:srgbClr val="292929"/>
                    </a:gs>
                    <a:gs pos="33000">
                      <a:srgbClr val="B2B2B2"/>
                    </a:gs>
                    <a:gs pos="37000">
                      <a:srgbClr val="FFFFFF"/>
                    </a:gs>
                    <a:gs pos="78999">
                      <a:srgbClr val="5F5F5F"/>
                    </a:gs>
                    <a:gs pos="87000">
                      <a:srgbClr val="5F5F5F"/>
                    </a:gs>
                    <a:gs pos="100000">
                      <a:srgbClr val="CBCBCB"/>
                    </a:gs>
                  </a:gsLst>
                  <a:lin ang="18900000" scaled="1"/>
                </a:gradFill>
                <a:latin typeface="Arial Black"/>
              </a:rPr>
              <a:t>JEOPARDY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15" grpId="0" autoUpdateAnimBg="0"/>
      <p:bldP spid="389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295400" y="1828800"/>
            <a:ext cx="63246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What 3 subjects must someone study in order to pass the test making them eligible for American citizenship</a:t>
            </a:r>
            <a:endParaRPr lang="en-US" sz="360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500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Where was the world’s first democracy?</a:t>
            </a:r>
            <a:endParaRPr lang="en-US" sz="3600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100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What was the 1</a:t>
            </a:r>
            <a:r>
              <a:rPr lang="en-US" sz="4000" baseline="30000">
                <a:solidFill>
                  <a:schemeClr val="bg1"/>
                </a:solidFill>
              </a:rPr>
              <a:t>st</a:t>
            </a:r>
            <a:r>
              <a:rPr lang="en-US" sz="4000">
                <a:solidFill>
                  <a:schemeClr val="bg1"/>
                </a:solidFill>
              </a:rPr>
              <a:t> elected legislature in America?</a:t>
            </a:r>
            <a:endParaRPr lang="en-US" sz="360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200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Who wrote the declaration of Independence?</a:t>
            </a:r>
            <a:endParaRPr lang="en-US" sz="3600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300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When was the Declaration of Independence officially approved?</a:t>
            </a:r>
            <a:endParaRPr lang="en-US" sz="3600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400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Where was the 1</a:t>
            </a:r>
            <a:r>
              <a:rPr lang="en-US" sz="4000" baseline="30000">
                <a:solidFill>
                  <a:schemeClr val="bg1"/>
                </a:solidFill>
              </a:rPr>
              <a:t>st</a:t>
            </a:r>
            <a:r>
              <a:rPr lang="en-US" sz="4000">
                <a:solidFill>
                  <a:schemeClr val="bg1"/>
                </a:solidFill>
              </a:rPr>
              <a:t> direct democracy in America?</a:t>
            </a:r>
            <a:endParaRPr lang="en-US" sz="3600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500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Obey the law</a:t>
            </a:r>
            <a:endParaRPr lang="en-US" sz="3600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100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Pay taxes</a:t>
            </a:r>
            <a:endParaRPr lang="en-US" sz="3600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200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Be patriotic</a:t>
            </a:r>
            <a:endParaRPr lang="en-US" sz="3600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300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Contact government officials</a:t>
            </a:r>
            <a:endParaRPr lang="en-US" sz="3600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400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838200"/>
            <a:ext cx="4038600" cy="1143000"/>
          </a:xfrm>
        </p:spPr>
        <p:txBody>
          <a:bodyPr/>
          <a:lstStyle/>
          <a:p>
            <a:pPr algn="l"/>
            <a:r>
              <a:rPr lang="en-US" sz="8000">
                <a:solidFill>
                  <a:schemeClr val="tx1"/>
                </a:solidFill>
                <a:latin typeface="Arial Black" pitchFamily="34" charset="0"/>
              </a:rPr>
              <a:t> With</a:t>
            </a:r>
            <a:r>
              <a:rPr lang="en-US" sz="8000">
                <a:solidFill>
                  <a:schemeClr val="tx1"/>
                </a:solidFill>
              </a:rPr>
              <a:t>     </a:t>
            </a:r>
            <a:endParaRPr lang="en-US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685800" y="2438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8000">
                <a:latin typeface="Arial Black" pitchFamily="34" charset="0"/>
              </a:rPr>
              <a:t>Host...</a:t>
            </a:r>
            <a:r>
              <a:rPr lang="en-US" sz="44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4343400" y="838200"/>
            <a:ext cx="4191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/>
            <a:r>
              <a:rPr lang="en-US" sz="8000">
                <a:latin typeface="Arial Black" pitchFamily="34" charset="0"/>
              </a:rPr>
              <a:t>Your</a:t>
            </a:r>
            <a:r>
              <a:rPr lang="en-US" sz="8000"/>
              <a:t>     </a:t>
            </a:r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37898" name="WordArt 10"/>
          <p:cNvSpPr>
            <a:spLocks noChangeArrowheads="1" noChangeShapeType="1" noTextEdit="1"/>
          </p:cNvSpPr>
          <p:nvPr/>
        </p:nvSpPr>
        <p:spPr bwMode="auto">
          <a:xfrm>
            <a:off x="990600" y="4191000"/>
            <a:ext cx="7286625" cy="1828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Normal3" dir="b"/>
            </a:scene3d>
            <a:sp3d extrusionH="887400" prstMaterial="legacyMetal">
              <a:extrusionClr>
                <a:srgbClr val="FFFFFF"/>
              </a:extrusionClr>
            </a:sp3d>
          </a:bodyPr>
          <a:lstStyle/>
          <a:p>
            <a:r>
              <a:rPr lang="en-US" sz="8000" kern="10" spc="-40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EAEAEA"/>
                    </a:gs>
                    <a:gs pos="17999">
                      <a:srgbClr val="777777"/>
                    </a:gs>
                    <a:gs pos="31000">
                      <a:srgbClr val="292929"/>
                    </a:gs>
                    <a:gs pos="33000">
                      <a:srgbClr val="B2B2B2"/>
                    </a:gs>
                    <a:gs pos="37000">
                      <a:srgbClr val="FFFFFF"/>
                    </a:gs>
                    <a:gs pos="78999">
                      <a:srgbClr val="5F5F5F"/>
                    </a:gs>
                    <a:gs pos="87000">
                      <a:srgbClr val="5F5F5F"/>
                    </a:gs>
                    <a:gs pos="100000">
                      <a:srgbClr val="CBCBCB"/>
                    </a:gs>
                  </a:gsLst>
                  <a:lin ang="18900000" scaled="1"/>
                </a:gradFill>
                <a:latin typeface="Arial Black"/>
              </a:rPr>
              <a:t>Mr. McGinnis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14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utoUpdateAnimBg="0"/>
      <p:bldP spid="37891" grpId="0" autoUpdateAnimBg="0"/>
      <p:bldP spid="37894" grpId="0" autoUpdateAnimBg="0"/>
      <p:bldP spid="3789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voting</a:t>
            </a:r>
            <a:endParaRPr lang="en-US" sz="3600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500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Government where people hold the power</a:t>
            </a:r>
            <a:endParaRPr lang="en-US" sz="3600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100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7800" y="2667000"/>
            <a:ext cx="63246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Government where one person or a small group holds the power</a:t>
            </a:r>
            <a:endParaRPr lang="en-US" sz="3600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200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Government run by a king </a:t>
            </a:r>
            <a:endParaRPr lang="en-US" sz="3600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300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>
                <a:solidFill>
                  <a:schemeClr val="bg1"/>
                </a:solidFill>
              </a:rPr>
              <a:t>Government where all the people vote on all decisions </a:t>
            </a:r>
            <a:endParaRPr lang="en-US" sz="3600" dirty="0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400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371600" y="2514600"/>
            <a:ext cx="63246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Government where people choose others to make decisions for them</a:t>
            </a:r>
            <a:endParaRPr lang="en-US" sz="3600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500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371600" y="1981200"/>
            <a:ext cx="71628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The Final Jeopardy Category is:</a:t>
            </a:r>
          </a:p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Citizenship</a:t>
            </a:r>
          </a:p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Please record your wager.</a:t>
            </a:r>
            <a:endParaRPr lang="en-US" sz="3600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822950" y="6397625"/>
            <a:ext cx="3143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Click on screen to begin</a:t>
            </a: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371600" y="2955925"/>
            <a:ext cx="7162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What do you call someone who is not a citizen?</a:t>
            </a:r>
            <a:endParaRPr lang="en-US" sz="3600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638800" y="6397625"/>
            <a:ext cx="3514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Click on screen to continue</a:t>
            </a: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eopard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143000" y="2667000"/>
            <a:ext cx="7162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Thank You for Playing Jeopardy!</a:t>
            </a:r>
            <a:endParaRPr lang="en-US" sz="360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335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271463" y="21621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" action="ppaction://hlinkshowjump?jump=nextslide"/>
              </a:rPr>
              <a:t>100</a:t>
            </a:r>
            <a:endParaRPr lang="en-US"/>
          </a:p>
        </p:txBody>
      </p:sp>
      <p:pic>
        <p:nvPicPr>
          <p:cNvPr id="2147" name="Picture 99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25431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48" name="Picture 100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19335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9" name="Text Box 101"/>
          <p:cNvSpPr txBox="1">
            <a:spLocks noChangeArrowheads="1"/>
          </p:cNvSpPr>
          <p:nvPr/>
        </p:nvSpPr>
        <p:spPr bwMode="auto">
          <a:xfrm>
            <a:off x="1766888" y="21621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6" action="ppaction://hlinksldjump"/>
              </a:rPr>
              <a:t>100</a:t>
            </a:r>
            <a:endParaRPr lang="en-US"/>
          </a:p>
        </p:txBody>
      </p:sp>
      <p:pic>
        <p:nvPicPr>
          <p:cNvPr id="2150" name="Picture 102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5431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" name="Picture 103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19335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2" name="Text Box 104"/>
          <p:cNvSpPr txBox="1">
            <a:spLocks noChangeArrowheads="1"/>
          </p:cNvSpPr>
          <p:nvPr/>
        </p:nvSpPr>
        <p:spPr bwMode="auto">
          <a:xfrm>
            <a:off x="3290888" y="21621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7" action="ppaction://hlinksldjump"/>
              </a:rPr>
              <a:t>100</a:t>
            </a:r>
            <a:endParaRPr lang="en-US"/>
          </a:p>
        </p:txBody>
      </p:sp>
      <p:pic>
        <p:nvPicPr>
          <p:cNvPr id="2153" name="Picture 105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25431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4" name="Picture 106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19335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5" name="Text Box 107"/>
          <p:cNvSpPr txBox="1">
            <a:spLocks noChangeArrowheads="1"/>
          </p:cNvSpPr>
          <p:nvPr/>
        </p:nvSpPr>
        <p:spPr bwMode="auto">
          <a:xfrm>
            <a:off x="4814888" y="21621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8" action="ppaction://hlinksldjump"/>
              </a:rPr>
              <a:t>100</a:t>
            </a:r>
            <a:endParaRPr lang="en-US"/>
          </a:p>
        </p:txBody>
      </p:sp>
      <p:pic>
        <p:nvPicPr>
          <p:cNvPr id="2156" name="Picture 108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25431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7" name="Picture 109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5" y="19335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8" name="Text Box 110"/>
          <p:cNvSpPr txBox="1">
            <a:spLocks noChangeArrowheads="1"/>
          </p:cNvSpPr>
          <p:nvPr/>
        </p:nvSpPr>
        <p:spPr bwMode="auto">
          <a:xfrm>
            <a:off x="6338888" y="21621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9" action="ppaction://hlinksldjump"/>
              </a:rPr>
              <a:t>100</a:t>
            </a:r>
            <a:endParaRPr lang="en-US"/>
          </a:p>
        </p:txBody>
      </p:sp>
      <p:pic>
        <p:nvPicPr>
          <p:cNvPr id="2159" name="Picture 111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50" y="25431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60" name="Picture 112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19335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61" name="Text Box 113"/>
          <p:cNvSpPr txBox="1">
            <a:spLocks noChangeArrowheads="1"/>
          </p:cNvSpPr>
          <p:nvPr/>
        </p:nvSpPr>
        <p:spPr bwMode="auto">
          <a:xfrm>
            <a:off x="7862888" y="21621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0" action="ppaction://hlinksldjump"/>
              </a:rPr>
              <a:t>100</a:t>
            </a:r>
            <a:endParaRPr lang="en-US"/>
          </a:p>
        </p:txBody>
      </p:sp>
      <p:pic>
        <p:nvPicPr>
          <p:cNvPr id="2162" name="Picture 114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150" y="25431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63" name="Picture 115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64" name="Text Box 116"/>
          <p:cNvSpPr txBox="1">
            <a:spLocks noChangeArrowheads="1"/>
          </p:cNvSpPr>
          <p:nvPr/>
        </p:nvSpPr>
        <p:spPr bwMode="auto">
          <a:xfrm>
            <a:off x="271463" y="31527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1" action="ppaction://hlinksldjump"/>
              </a:rPr>
              <a:t>200</a:t>
            </a:r>
            <a:endParaRPr lang="en-US"/>
          </a:p>
        </p:txBody>
      </p:sp>
      <p:pic>
        <p:nvPicPr>
          <p:cNvPr id="2165" name="Picture 117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35337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66" name="Picture 118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67" name="Text Box 119"/>
          <p:cNvSpPr txBox="1">
            <a:spLocks noChangeArrowheads="1"/>
          </p:cNvSpPr>
          <p:nvPr/>
        </p:nvSpPr>
        <p:spPr bwMode="auto">
          <a:xfrm>
            <a:off x="1766888" y="31527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2" action="ppaction://hlinksldjump"/>
              </a:rPr>
              <a:t>200</a:t>
            </a:r>
            <a:endParaRPr lang="en-US"/>
          </a:p>
        </p:txBody>
      </p:sp>
      <p:pic>
        <p:nvPicPr>
          <p:cNvPr id="2168" name="Picture 120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5337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69" name="Picture 121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70" name="Text Box 122"/>
          <p:cNvSpPr txBox="1">
            <a:spLocks noChangeArrowheads="1"/>
          </p:cNvSpPr>
          <p:nvPr/>
        </p:nvSpPr>
        <p:spPr bwMode="auto">
          <a:xfrm>
            <a:off x="3290888" y="31527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3" action="ppaction://hlinksldjump"/>
              </a:rPr>
              <a:t>200</a:t>
            </a:r>
            <a:endParaRPr lang="en-US"/>
          </a:p>
        </p:txBody>
      </p:sp>
      <p:pic>
        <p:nvPicPr>
          <p:cNvPr id="2171" name="Picture 123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35337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72" name="Picture 124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73" name="Text Box 125"/>
          <p:cNvSpPr txBox="1">
            <a:spLocks noChangeArrowheads="1"/>
          </p:cNvSpPr>
          <p:nvPr/>
        </p:nvSpPr>
        <p:spPr bwMode="auto">
          <a:xfrm>
            <a:off x="4814888" y="31527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4" action="ppaction://hlinksldjump"/>
              </a:rPr>
              <a:t>200</a:t>
            </a:r>
            <a:endParaRPr lang="en-US"/>
          </a:p>
        </p:txBody>
      </p:sp>
      <p:pic>
        <p:nvPicPr>
          <p:cNvPr id="2174" name="Picture 126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35337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75" name="Picture 127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5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76" name="Text Box 128"/>
          <p:cNvSpPr txBox="1">
            <a:spLocks noChangeArrowheads="1"/>
          </p:cNvSpPr>
          <p:nvPr/>
        </p:nvSpPr>
        <p:spPr bwMode="auto">
          <a:xfrm>
            <a:off x="6338888" y="31527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5" action="ppaction://hlinksldjump"/>
              </a:rPr>
              <a:t>200</a:t>
            </a:r>
            <a:endParaRPr lang="en-US"/>
          </a:p>
        </p:txBody>
      </p:sp>
      <p:pic>
        <p:nvPicPr>
          <p:cNvPr id="2177" name="Picture 129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50" y="35337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78" name="Picture 130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79" name="Text Box 131"/>
          <p:cNvSpPr txBox="1">
            <a:spLocks noChangeArrowheads="1"/>
          </p:cNvSpPr>
          <p:nvPr/>
        </p:nvSpPr>
        <p:spPr bwMode="auto">
          <a:xfrm>
            <a:off x="7862888" y="31527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6" action="ppaction://hlinksldjump"/>
              </a:rPr>
              <a:t>200</a:t>
            </a:r>
            <a:endParaRPr lang="en-US"/>
          </a:p>
        </p:txBody>
      </p:sp>
      <p:pic>
        <p:nvPicPr>
          <p:cNvPr id="2180" name="Picture 132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150" y="35337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81" name="Picture 133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82" name="Text Box 134"/>
          <p:cNvSpPr txBox="1">
            <a:spLocks noChangeArrowheads="1"/>
          </p:cNvSpPr>
          <p:nvPr/>
        </p:nvSpPr>
        <p:spPr bwMode="auto">
          <a:xfrm>
            <a:off x="271463" y="41433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7" action="ppaction://hlinksldjump"/>
              </a:rPr>
              <a:t>300</a:t>
            </a:r>
            <a:endParaRPr lang="en-US"/>
          </a:p>
        </p:txBody>
      </p:sp>
      <p:pic>
        <p:nvPicPr>
          <p:cNvPr id="2183" name="Picture 135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45243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84" name="Picture 136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85" name="Text Box 137"/>
          <p:cNvSpPr txBox="1">
            <a:spLocks noChangeArrowheads="1"/>
          </p:cNvSpPr>
          <p:nvPr/>
        </p:nvSpPr>
        <p:spPr bwMode="auto">
          <a:xfrm>
            <a:off x="1766888" y="41433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8" action="ppaction://hlinksldjump"/>
              </a:rPr>
              <a:t>300</a:t>
            </a:r>
            <a:endParaRPr lang="en-US"/>
          </a:p>
        </p:txBody>
      </p:sp>
      <p:pic>
        <p:nvPicPr>
          <p:cNvPr id="2186" name="Picture 138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5243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87" name="Picture 139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88" name="Text Box 140"/>
          <p:cNvSpPr txBox="1">
            <a:spLocks noChangeArrowheads="1"/>
          </p:cNvSpPr>
          <p:nvPr/>
        </p:nvSpPr>
        <p:spPr bwMode="auto">
          <a:xfrm>
            <a:off x="3290888" y="41433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9" action="ppaction://hlinksldjump"/>
              </a:rPr>
              <a:t>300</a:t>
            </a:r>
            <a:endParaRPr lang="en-US"/>
          </a:p>
        </p:txBody>
      </p:sp>
      <p:pic>
        <p:nvPicPr>
          <p:cNvPr id="2189" name="Picture 141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45243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90" name="Picture 142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91" name="Text Box 143"/>
          <p:cNvSpPr txBox="1">
            <a:spLocks noChangeArrowheads="1"/>
          </p:cNvSpPr>
          <p:nvPr/>
        </p:nvSpPr>
        <p:spPr bwMode="auto">
          <a:xfrm>
            <a:off x="4814888" y="41433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0" action="ppaction://hlinksldjump"/>
              </a:rPr>
              <a:t>300</a:t>
            </a:r>
            <a:endParaRPr lang="en-US"/>
          </a:p>
        </p:txBody>
      </p:sp>
      <p:pic>
        <p:nvPicPr>
          <p:cNvPr id="2192" name="Picture 144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45243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93" name="Picture 145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5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94" name="Text Box 146"/>
          <p:cNvSpPr txBox="1">
            <a:spLocks noChangeArrowheads="1"/>
          </p:cNvSpPr>
          <p:nvPr/>
        </p:nvSpPr>
        <p:spPr bwMode="auto">
          <a:xfrm>
            <a:off x="6338888" y="41433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1" action="ppaction://hlinksldjump"/>
              </a:rPr>
              <a:t>300</a:t>
            </a:r>
            <a:endParaRPr lang="en-US"/>
          </a:p>
        </p:txBody>
      </p:sp>
      <p:pic>
        <p:nvPicPr>
          <p:cNvPr id="2195" name="Picture 147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50" y="45243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96" name="Picture 148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97" name="Text Box 149"/>
          <p:cNvSpPr txBox="1">
            <a:spLocks noChangeArrowheads="1"/>
          </p:cNvSpPr>
          <p:nvPr/>
        </p:nvSpPr>
        <p:spPr bwMode="auto">
          <a:xfrm>
            <a:off x="7862888" y="41433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2" action="ppaction://hlinksldjump"/>
              </a:rPr>
              <a:t>300</a:t>
            </a:r>
            <a:endParaRPr lang="en-US"/>
          </a:p>
        </p:txBody>
      </p:sp>
      <p:pic>
        <p:nvPicPr>
          <p:cNvPr id="2198" name="Picture 150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150" y="45243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99" name="Picture 151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00" name="Text Box 152"/>
          <p:cNvSpPr txBox="1">
            <a:spLocks noChangeArrowheads="1"/>
          </p:cNvSpPr>
          <p:nvPr/>
        </p:nvSpPr>
        <p:spPr bwMode="auto">
          <a:xfrm>
            <a:off x="271463" y="51339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3" action="ppaction://hlinksldjump"/>
              </a:rPr>
              <a:t>400</a:t>
            </a:r>
            <a:endParaRPr lang="en-US"/>
          </a:p>
        </p:txBody>
      </p:sp>
      <p:pic>
        <p:nvPicPr>
          <p:cNvPr id="2201" name="Picture 153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55149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02" name="Picture 154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03" name="Text Box 155"/>
          <p:cNvSpPr txBox="1">
            <a:spLocks noChangeArrowheads="1"/>
          </p:cNvSpPr>
          <p:nvPr/>
        </p:nvSpPr>
        <p:spPr bwMode="auto">
          <a:xfrm>
            <a:off x="1766888" y="51339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4" action="ppaction://hlinksldjump"/>
              </a:rPr>
              <a:t>400</a:t>
            </a:r>
            <a:endParaRPr lang="en-US"/>
          </a:p>
        </p:txBody>
      </p:sp>
      <p:pic>
        <p:nvPicPr>
          <p:cNvPr id="2204" name="Picture 156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55149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05" name="Picture 157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06" name="Text Box 158"/>
          <p:cNvSpPr txBox="1">
            <a:spLocks noChangeArrowheads="1"/>
          </p:cNvSpPr>
          <p:nvPr/>
        </p:nvSpPr>
        <p:spPr bwMode="auto">
          <a:xfrm>
            <a:off x="3290888" y="51339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5" action="ppaction://hlinksldjump"/>
              </a:rPr>
              <a:t>400</a:t>
            </a:r>
            <a:endParaRPr lang="en-US"/>
          </a:p>
        </p:txBody>
      </p:sp>
      <p:pic>
        <p:nvPicPr>
          <p:cNvPr id="2207" name="Picture 159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55149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08" name="Picture 160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09" name="Text Box 161"/>
          <p:cNvSpPr txBox="1">
            <a:spLocks noChangeArrowheads="1"/>
          </p:cNvSpPr>
          <p:nvPr/>
        </p:nvSpPr>
        <p:spPr bwMode="auto">
          <a:xfrm>
            <a:off x="4814888" y="51339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6" action="ppaction://hlinksldjump"/>
              </a:rPr>
              <a:t>400</a:t>
            </a:r>
            <a:endParaRPr lang="en-US"/>
          </a:p>
        </p:txBody>
      </p:sp>
      <p:pic>
        <p:nvPicPr>
          <p:cNvPr id="2210" name="Picture 162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55149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1" name="Picture 163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5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12" name="Text Box 164"/>
          <p:cNvSpPr txBox="1">
            <a:spLocks noChangeArrowheads="1"/>
          </p:cNvSpPr>
          <p:nvPr/>
        </p:nvSpPr>
        <p:spPr bwMode="auto">
          <a:xfrm>
            <a:off x="6338888" y="51339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7" action="ppaction://hlinksldjump"/>
              </a:rPr>
              <a:t>400</a:t>
            </a:r>
            <a:endParaRPr lang="en-US"/>
          </a:p>
        </p:txBody>
      </p:sp>
      <p:pic>
        <p:nvPicPr>
          <p:cNvPr id="2213" name="Picture 165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50" y="55149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4" name="Picture 166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15" name="Text Box 167"/>
          <p:cNvSpPr txBox="1">
            <a:spLocks noChangeArrowheads="1"/>
          </p:cNvSpPr>
          <p:nvPr/>
        </p:nvSpPr>
        <p:spPr bwMode="auto">
          <a:xfrm>
            <a:off x="7862888" y="51339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8" action="ppaction://hlinksldjump"/>
              </a:rPr>
              <a:t>400</a:t>
            </a:r>
            <a:endParaRPr lang="en-US"/>
          </a:p>
        </p:txBody>
      </p:sp>
      <p:pic>
        <p:nvPicPr>
          <p:cNvPr id="2216" name="Picture 168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150" y="55149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7" name="Picture 169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8959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18" name="Text Box 170"/>
          <p:cNvSpPr txBox="1">
            <a:spLocks noChangeArrowheads="1"/>
          </p:cNvSpPr>
          <p:nvPr/>
        </p:nvSpPr>
        <p:spPr bwMode="auto">
          <a:xfrm>
            <a:off x="304800" y="6124575"/>
            <a:ext cx="10588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9" action="ppaction://hlinksldjump"/>
              </a:rPr>
              <a:t>500</a:t>
            </a:r>
            <a:endParaRPr lang="en-US"/>
          </a:p>
        </p:txBody>
      </p:sp>
      <p:pic>
        <p:nvPicPr>
          <p:cNvPr id="2219" name="Picture 171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65055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20" name="Picture 172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58959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21" name="Text Box 173"/>
          <p:cNvSpPr txBox="1">
            <a:spLocks noChangeArrowheads="1"/>
          </p:cNvSpPr>
          <p:nvPr/>
        </p:nvSpPr>
        <p:spPr bwMode="auto">
          <a:xfrm>
            <a:off x="1766888" y="61245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30" action="ppaction://hlinksldjump"/>
              </a:rPr>
              <a:t>500</a:t>
            </a:r>
            <a:endParaRPr lang="en-US"/>
          </a:p>
        </p:txBody>
      </p:sp>
      <p:pic>
        <p:nvPicPr>
          <p:cNvPr id="2222" name="Picture 174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65055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23" name="Picture 175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58959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24" name="Text Box 176"/>
          <p:cNvSpPr txBox="1">
            <a:spLocks noChangeArrowheads="1"/>
          </p:cNvSpPr>
          <p:nvPr/>
        </p:nvSpPr>
        <p:spPr bwMode="auto">
          <a:xfrm>
            <a:off x="3290888" y="61245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31" action="ppaction://hlinksldjump"/>
              </a:rPr>
              <a:t>500</a:t>
            </a:r>
            <a:endParaRPr lang="en-US"/>
          </a:p>
        </p:txBody>
      </p:sp>
      <p:pic>
        <p:nvPicPr>
          <p:cNvPr id="2225" name="Picture 177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65055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26" name="Picture 178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58959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27" name="Text Box 179"/>
          <p:cNvSpPr txBox="1">
            <a:spLocks noChangeArrowheads="1"/>
          </p:cNvSpPr>
          <p:nvPr/>
        </p:nvSpPr>
        <p:spPr bwMode="auto">
          <a:xfrm>
            <a:off x="4814888" y="61245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32" action="ppaction://hlinksldjump"/>
              </a:rPr>
              <a:t>500</a:t>
            </a:r>
            <a:endParaRPr lang="en-US"/>
          </a:p>
        </p:txBody>
      </p:sp>
      <p:pic>
        <p:nvPicPr>
          <p:cNvPr id="2228" name="Picture 180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65055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29" name="Picture 181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5" y="58959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30" name="Text Box 182"/>
          <p:cNvSpPr txBox="1">
            <a:spLocks noChangeArrowheads="1"/>
          </p:cNvSpPr>
          <p:nvPr/>
        </p:nvSpPr>
        <p:spPr bwMode="auto">
          <a:xfrm>
            <a:off x="6338888" y="61245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33" action="ppaction://hlinksldjump"/>
              </a:rPr>
              <a:t>500</a:t>
            </a:r>
            <a:endParaRPr lang="en-US"/>
          </a:p>
        </p:txBody>
      </p:sp>
      <p:pic>
        <p:nvPicPr>
          <p:cNvPr id="2231" name="Picture 183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50" y="65055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32" name="Picture 184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959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33" name="Text Box 185"/>
          <p:cNvSpPr txBox="1">
            <a:spLocks noChangeArrowheads="1"/>
          </p:cNvSpPr>
          <p:nvPr/>
        </p:nvSpPr>
        <p:spPr bwMode="auto">
          <a:xfrm>
            <a:off x="7862888" y="61245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34" action="ppaction://hlinksldjump"/>
              </a:rPr>
              <a:t>500</a:t>
            </a:r>
            <a:endParaRPr lang="en-US"/>
          </a:p>
        </p:txBody>
      </p:sp>
      <p:pic>
        <p:nvPicPr>
          <p:cNvPr id="2234" name="Picture 186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150" y="65055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35" name="Picture 187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38" name="Picture 190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41" name="Picture 193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44" name="Picture 196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47" name="Picture 199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5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0" name="Picture 202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" name="Text Box 205"/>
          <p:cNvSpPr txBox="1">
            <a:spLocks noChangeArrowheads="1"/>
          </p:cNvSpPr>
          <p:nvPr/>
        </p:nvSpPr>
        <p:spPr bwMode="auto">
          <a:xfrm>
            <a:off x="76200" y="1219200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Arial Black" pitchFamily="34" charset="0"/>
              </a:rPr>
              <a:t>Documents</a:t>
            </a:r>
          </a:p>
        </p:txBody>
      </p:sp>
      <p:sp>
        <p:nvSpPr>
          <p:cNvPr id="2254" name="Text Box 206"/>
          <p:cNvSpPr txBox="1">
            <a:spLocks noChangeArrowheads="1"/>
          </p:cNvSpPr>
          <p:nvPr/>
        </p:nvSpPr>
        <p:spPr bwMode="auto">
          <a:xfrm>
            <a:off x="1600200" y="990600"/>
            <a:ext cx="14478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Arial Black" pitchFamily="34" charset="0"/>
              </a:rPr>
              <a:t>Principles of democracy</a:t>
            </a:r>
          </a:p>
        </p:txBody>
      </p:sp>
      <p:sp>
        <p:nvSpPr>
          <p:cNvPr id="2256" name="Text Box 208"/>
          <p:cNvSpPr txBox="1">
            <a:spLocks noChangeArrowheads="1"/>
          </p:cNvSpPr>
          <p:nvPr/>
        </p:nvSpPr>
        <p:spPr bwMode="auto">
          <a:xfrm>
            <a:off x="4648200" y="1143000"/>
            <a:ext cx="1447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Arial Black" pitchFamily="34" charset="0"/>
              </a:rPr>
              <a:t>Roots of democracy</a:t>
            </a:r>
          </a:p>
        </p:txBody>
      </p:sp>
      <p:sp>
        <p:nvSpPr>
          <p:cNvPr id="2257" name="Text Box 209"/>
          <p:cNvSpPr txBox="1">
            <a:spLocks noChangeArrowheads="1"/>
          </p:cNvSpPr>
          <p:nvPr/>
        </p:nvSpPr>
        <p:spPr bwMode="auto">
          <a:xfrm>
            <a:off x="6096000" y="11430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Arial Black" pitchFamily="34" charset="0"/>
              </a:rPr>
              <a:t>Duties and responsibilities</a:t>
            </a:r>
          </a:p>
        </p:txBody>
      </p:sp>
      <p:sp>
        <p:nvSpPr>
          <p:cNvPr id="2258" name="Text Box 210"/>
          <p:cNvSpPr txBox="1">
            <a:spLocks noChangeArrowheads="1"/>
          </p:cNvSpPr>
          <p:nvPr/>
        </p:nvSpPr>
        <p:spPr bwMode="auto">
          <a:xfrm>
            <a:off x="7696200" y="1143000"/>
            <a:ext cx="1447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500">
                <a:solidFill>
                  <a:schemeClr val="bg1"/>
                </a:solidFill>
                <a:latin typeface="Arial Black" pitchFamily="34" charset="0"/>
              </a:rPr>
              <a:t>Types of government</a:t>
            </a:r>
          </a:p>
        </p:txBody>
      </p:sp>
      <p:pic>
        <p:nvPicPr>
          <p:cNvPr id="2261" name="Picture 213" descr="jeplogo2"/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3" y="0"/>
            <a:ext cx="6402387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63" name="Picture 215" descr="finaljep">
            <a:hlinkClick r:id="rId36" action="ppaction://hlinksldjump"/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228600"/>
            <a:ext cx="962025" cy="57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65" name="Picture 217" descr="applause">
            <a:hlinkClick r:id="" action="ppaction://noaction">
              <a:snd r:embed="rId38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88925"/>
            <a:ext cx="914400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66" name="Text Box 218"/>
          <p:cNvSpPr txBox="1">
            <a:spLocks noChangeArrowheads="1"/>
          </p:cNvSpPr>
          <p:nvPr/>
        </p:nvSpPr>
        <p:spPr bwMode="auto">
          <a:xfrm>
            <a:off x="3794125" y="1031875"/>
            <a:ext cx="473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endParaRPr lang="el-GR"/>
          </a:p>
        </p:txBody>
      </p:sp>
      <p:sp>
        <p:nvSpPr>
          <p:cNvPr id="2269" name="Text Box 221"/>
          <p:cNvSpPr txBox="1">
            <a:spLocks noChangeArrowheads="1"/>
          </p:cNvSpPr>
          <p:nvPr/>
        </p:nvSpPr>
        <p:spPr bwMode="auto">
          <a:xfrm>
            <a:off x="3124200" y="1219200"/>
            <a:ext cx="1371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r>
              <a:rPr lang="en-US" sz="1600">
                <a:solidFill>
                  <a:schemeClr val="bg1"/>
                </a:solidFill>
                <a:latin typeface="Arial Black" pitchFamily="34" charset="0"/>
              </a:rPr>
              <a:t>Wild Card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Separated the U.S. from English rule</a:t>
            </a:r>
            <a:endParaRPr lang="en-US" sz="3600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8205788" y="6400800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100</a:t>
            </a: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Created a direct democracy in the Plymouth colony</a:t>
            </a:r>
            <a:endParaRPr lang="en-US" sz="360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200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447800" y="1828800"/>
            <a:ext cx="63246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King John of England signed it at Runnymede, limiting the power of the English monarchy</a:t>
            </a:r>
            <a:endParaRPr lang="en-US" sz="360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300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Influenced the Declaration of Independence and the Constitution</a:t>
            </a:r>
            <a:endParaRPr lang="en-US" sz="360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400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Helped create the tradition of separation of church and state</a:t>
            </a:r>
            <a:endParaRPr lang="en-US" sz="360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500</a:t>
            </a:r>
            <a:endParaRPr lang="en-US"/>
          </a:p>
        </p:txBody>
      </p:sp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PerspectiveTopLeft"/>
          <a:lightRig rig="legacyNormal3" dir="r"/>
        </a:scene3d>
        <a:sp3d extrusionH="201600" prstMaterial="legacyMetal">
          <a:bevelT w="13500" h="13500" prst="angle"/>
          <a:bevelB w="13500" h="13500" prst="angle"/>
          <a:extrusionClr>
            <a:srgbClr val="FFFFFF"/>
          </a:extrusionClr>
        </a:sp3d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68686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PerspectiveTopLeft"/>
          <a:lightRig rig="legacyNormal3" dir="r"/>
        </a:scene3d>
        <a:sp3d extrusionH="201600" prstMaterial="legacyMetal">
          <a:bevelT w="13500" h="13500" prst="angle"/>
          <a:bevelB w="13500" h="13500" prst="angle"/>
          <a:extrusionClr>
            <a:srgbClr val="FFFFFF"/>
          </a:extrusionClr>
        </a:sp3d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68686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808080"/>
    </a:dk1>
    <a:lt1>
      <a:srgbClr val="FFFFFF"/>
    </a:lt1>
    <a:dk2>
      <a:srgbClr val="0033CC"/>
    </a:dk2>
    <a:lt2>
      <a:srgbClr val="000000"/>
    </a:lt2>
    <a:accent1>
      <a:srgbClr val="00CC99"/>
    </a:accent1>
    <a:accent2>
      <a:srgbClr val="3333CC"/>
    </a:accent2>
    <a:accent3>
      <a:srgbClr val="AAADE2"/>
    </a:accent3>
    <a:accent4>
      <a:srgbClr val="DADADA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808080"/>
    </a:dk1>
    <a:lt1>
      <a:srgbClr val="FFFFFF"/>
    </a:lt1>
    <a:dk2>
      <a:srgbClr val="0033CC"/>
    </a:dk2>
    <a:lt2>
      <a:srgbClr val="000000"/>
    </a:lt2>
    <a:accent1>
      <a:srgbClr val="00CC99"/>
    </a:accent1>
    <a:accent2>
      <a:srgbClr val="3333CC"/>
    </a:accent2>
    <a:accent3>
      <a:srgbClr val="AAADE2"/>
    </a:accent3>
    <a:accent4>
      <a:srgbClr val="DADADA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808080"/>
    </a:dk1>
    <a:lt1>
      <a:srgbClr val="FFFFFF"/>
    </a:lt1>
    <a:dk2>
      <a:srgbClr val="0033CC"/>
    </a:dk2>
    <a:lt2>
      <a:srgbClr val="000000"/>
    </a:lt2>
    <a:accent1>
      <a:srgbClr val="00CC99"/>
    </a:accent1>
    <a:accent2>
      <a:srgbClr val="3333CC"/>
    </a:accent2>
    <a:accent3>
      <a:srgbClr val="AAADE2"/>
    </a:accent3>
    <a:accent4>
      <a:srgbClr val="DADADA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FF"/>
    </a:hlink>
    <a:folHlink>
      <a:srgbClr val="0000C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768</TotalTime>
  <Words>417</Words>
  <Application>Microsoft Office PowerPoint</Application>
  <PresentationFormat>On-screen Show (4:3)</PresentationFormat>
  <Paragraphs>119</Paragraphs>
  <Slides>38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Times New Roman</vt:lpstr>
      <vt:lpstr>Arial Black</vt:lpstr>
      <vt:lpstr>Blank Presentation</vt:lpstr>
      <vt:lpstr>PowerPoint Presentation</vt:lpstr>
      <vt:lpstr>THIS </vt:lpstr>
      <vt:lpstr> With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Cary Harr</dc:creator>
  <cp:lastModifiedBy>Phillip McGinnis</cp:lastModifiedBy>
  <cp:revision>49</cp:revision>
  <dcterms:created xsi:type="dcterms:W3CDTF">1999-11-03T20:59:30Z</dcterms:created>
  <dcterms:modified xsi:type="dcterms:W3CDTF">2012-05-14T15:42:40Z</dcterms:modified>
</cp:coreProperties>
</file>